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5.27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88265"/>
            <a:ext cx="12192000" cy="65106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8.4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9.1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115" y="0"/>
            <a:ext cx="12192000" cy="69875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9.3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74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0.0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81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0.2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01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0.4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1280"/>
            <a:ext cx="12192000" cy="7113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1.0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7106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1.4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15"/>
            <a:ext cx="12192000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2.0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2075" y="-92710"/>
            <a:ext cx="12192000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 2024-03-20 at 4.22.5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1815"/>
            <a:ext cx="12192000" cy="55219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5.5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0"/>
            <a:ext cx="119881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3.1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4615"/>
            <a:ext cx="12192000" cy="6951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3.3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48590"/>
            <a:ext cx="12192000" cy="70910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3.5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70059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4.1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72758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24.5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86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6.1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-357505"/>
            <a:ext cx="12192000" cy="7214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6.47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775"/>
            <a:ext cx="12192000" cy="6753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7.1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5410" y="0"/>
            <a:ext cx="12192000" cy="697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7.3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815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7.4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8.0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5" y="0"/>
            <a:ext cx="121278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20 at 4.18.29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Microsoft YaHei</vt:lpstr>
      <vt:lpstr>汉仪旗黑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ayushpandey</dc:creator>
  <cp:lastModifiedBy>ayushpandey</cp:lastModifiedBy>
  <cp:revision>1</cp:revision>
  <dcterms:created xsi:type="dcterms:W3CDTF">2024-03-20T10:55:44Z</dcterms:created>
  <dcterms:modified xsi:type="dcterms:W3CDTF">2024-03-20T10:55:44Z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1033-5.7.0.8090</vt:lpwstr>
  </property>
</Properties>
</file>